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91" r:id="rId3"/>
    <p:sldId id="267" r:id="rId4"/>
    <p:sldId id="285" r:id="rId5"/>
    <p:sldId id="268" r:id="rId6"/>
    <p:sldId id="290" r:id="rId7"/>
    <p:sldId id="293" r:id="rId8"/>
    <p:sldId id="269" r:id="rId9"/>
    <p:sldId id="270" r:id="rId10"/>
    <p:sldId id="271" r:id="rId11"/>
    <p:sldId id="272" r:id="rId12"/>
    <p:sldId id="295" r:id="rId13"/>
    <p:sldId id="273" r:id="rId14"/>
    <p:sldId id="274" r:id="rId15"/>
    <p:sldId id="275" r:id="rId16"/>
    <p:sldId id="276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7EDC7D-1E1E-4349-828F-C0F40F33BE3C}" type="datetimeFigureOut">
              <a:rPr lang="en-US" smtClean="0"/>
              <a:pPr/>
              <a:t>11/18/2022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ACA532-E81B-4B85-9680-B5DC6BE1CB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855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A17111-0E80-4DBD-8E49-1DE28FD8D9F2}" type="slidenum">
              <a:rPr lang="vi-VN" smtClean="0"/>
              <a:pPr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5023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2022/11/18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629833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11/18/2022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11/18/2022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11/18/2022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11/18/2022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11/18/2022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7D54-0BC1-419A-A9EC-8120D648FD3C}" type="datetimeFigureOut">
              <a:rPr lang="en-US" smtClean="0"/>
              <a:pPr/>
              <a:t>11/18/2022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E7D54-0BC1-419A-A9EC-8120D648FD3C}" type="datetimeFigureOut">
              <a:rPr lang="en-US" smtClean="0"/>
              <a:pPr/>
              <a:t>11/18/2022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E6C6A1-E686-4717-8611-B1E0610741C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comb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577" y="3024095"/>
            <a:ext cx="9124845" cy="31831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9144000" cy="30734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52400" y="413851"/>
            <a:ext cx="845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4000" b="1" dirty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11: </a:t>
            </a:r>
            <a:endParaRPr lang="en-US" altLang="zh-CN" sz="4000" b="1" dirty="0">
              <a:ln w="9525">
                <a:noFill/>
              </a:ln>
              <a:solidFill>
                <a:srgbClr val="1F881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4000" b="1" dirty="0" smtClean="0">
                <a:ln w="9525">
                  <a:noFill/>
                </a:ln>
                <a:solidFill>
                  <a:srgbClr val="1F881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PHÉP TRỪ TRONG PHẠM VI 10</a:t>
            </a:r>
            <a:endParaRPr lang="zh-CN" altLang="en-US" sz="4000" b="1" dirty="0">
              <a:ln w="9525">
                <a:noFill/>
              </a:ln>
              <a:solidFill>
                <a:srgbClr val="1F881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纯音乐 - 纯净小清新 - 钢琴版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204883" y="-1746833"/>
            <a:ext cx="609600" cy="8128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258765" y="3073939"/>
            <a:ext cx="3893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b="1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TRẦN THỊ QUỲNH NHƯ</a:t>
            </a:r>
            <a:endParaRPr lang="zh-CN" altLang="en-US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6102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82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2" decel="50000" autoRev="1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4" fill="hold">
                                          <p:stCondLst>
                                            <p:cond delay="3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9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RAN LAN PHUONG\Pictures\7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762000"/>
            <a:ext cx="8001000" cy="4289425"/>
          </a:xfrm>
          <a:prstGeom prst="rect">
            <a:avLst/>
          </a:prstGeom>
          <a:noFill/>
        </p:spPr>
      </p:pic>
      <p:cxnSp>
        <p:nvCxnSpPr>
          <p:cNvPr id="3" name="Curved Connector 2"/>
          <p:cNvCxnSpPr/>
          <p:nvPr/>
        </p:nvCxnSpPr>
        <p:spPr>
          <a:xfrm rot="16200000" flipH="1">
            <a:off x="2286000" y="2819400"/>
            <a:ext cx="914400" cy="914400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urved Connector 5"/>
          <p:cNvCxnSpPr/>
          <p:nvPr/>
        </p:nvCxnSpPr>
        <p:spPr>
          <a:xfrm flipV="1">
            <a:off x="2362200" y="2895600"/>
            <a:ext cx="1219200" cy="721360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urved Connector 7"/>
          <p:cNvCxnSpPr/>
          <p:nvPr/>
        </p:nvCxnSpPr>
        <p:spPr>
          <a:xfrm flipV="1">
            <a:off x="5867400" y="2895600"/>
            <a:ext cx="1219200" cy="721360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9"/>
          <p:cNvCxnSpPr/>
          <p:nvPr/>
        </p:nvCxnSpPr>
        <p:spPr>
          <a:xfrm>
            <a:off x="5943600" y="2895600"/>
            <a:ext cx="1066800" cy="762000"/>
          </a:xfrm>
          <a:prstGeom prst="curvedConnector3">
            <a:avLst>
              <a:gd name="adj1" fmla="val 50000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RAN LAN PHUONG\Pictures\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52400"/>
            <a:ext cx="8381999" cy="6096000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4495800" y="510540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3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组合 5"/>
          <p:cNvGrpSpPr/>
          <p:nvPr/>
        </p:nvGrpSpPr>
        <p:grpSpPr>
          <a:xfrm>
            <a:off x="3352800" y="1447800"/>
            <a:ext cx="2673928" cy="1981201"/>
            <a:chOff x="3721916" y="2197852"/>
            <a:chExt cx="3021785" cy="3723225"/>
          </a:xfrm>
        </p:grpSpPr>
        <p:sp>
          <p:nvSpPr>
            <p:cNvPr id="4" name="椭圆 6"/>
            <p:cNvSpPr/>
            <p:nvPr/>
          </p:nvSpPr>
          <p:spPr>
            <a:xfrm>
              <a:off x="3721916" y="2197852"/>
              <a:ext cx="3021785" cy="3723225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7"/>
            <p:cNvSpPr txBox="1"/>
            <p:nvPr/>
          </p:nvSpPr>
          <p:spPr>
            <a:xfrm>
              <a:off x="3900055" y="2761992"/>
              <a:ext cx="2757457" cy="2082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6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zh-CN" alt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0" y="0"/>
            <a:ext cx="3022600" cy="1679991"/>
          </a:xfrm>
          <a:prstGeom prst="rect">
            <a:avLst/>
          </a:prstGeom>
        </p:spPr>
      </p:pic>
      <p:pic>
        <p:nvPicPr>
          <p:cNvPr id="1026" name="Picture 2" descr="C:\Users\TRAN LAN PHUONG\Pictures\7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1600200"/>
            <a:ext cx="8077200" cy="1447800"/>
          </a:xfrm>
          <a:prstGeom prst="rect">
            <a:avLst/>
          </a:prstGeom>
          <a:noFill/>
        </p:spPr>
      </p:pic>
      <p:pic>
        <p:nvPicPr>
          <p:cNvPr id="1027" name="Picture 3" descr="C:\Users\TRAN LAN PHUONG\Pictures\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200400"/>
            <a:ext cx="7848600" cy="2743200"/>
          </a:xfrm>
          <a:prstGeom prst="rect">
            <a:avLst/>
          </a:prstGeom>
          <a:noFill/>
        </p:spPr>
      </p:pic>
      <p:sp>
        <p:nvSpPr>
          <p:cNvPr id="5" name="Rounded Rectangle 4"/>
          <p:cNvSpPr/>
          <p:nvPr/>
        </p:nvSpPr>
        <p:spPr>
          <a:xfrm>
            <a:off x="2438400" y="5029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200400" y="5029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038600" y="5029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3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800600" y="5029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562600" y="5029200"/>
            <a:ext cx="8382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400800" y="5105400"/>
            <a:ext cx="76200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162800" y="5029200"/>
            <a:ext cx="7620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7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57400" y="19050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1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57400" y="236220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3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62400" y="19050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1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86200" y="236220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= 2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91200" y="19812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1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91200" y="23622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4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96200" y="19050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0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96200" y="23622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2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RAN LAN PHUONG\Pictures\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762000"/>
            <a:ext cx="8382000" cy="5943600"/>
          </a:xfrm>
          <a:prstGeom prst="rect">
            <a:avLst/>
          </a:prstGeom>
          <a:noFill/>
        </p:spPr>
      </p:pic>
      <p:pic>
        <p:nvPicPr>
          <p:cNvPr id="3" name="图片 17">
            <a:extLst>
              <a:ext uri="{FF2B5EF4-FFF2-40B4-BE49-F238E27FC236}">
                <a16:creationId xmlns:a16="http://schemas.microsoft.com/office/drawing/2014/main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0"/>
            <a:ext cx="1667222" cy="14462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1600200"/>
            <a:ext cx="1371600" cy="121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0" y="2133600"/>
            <a:ext cx="1295400" cy="11848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3581400"/>
            <a:ext cx="1371600" cy="1219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3200400"/>
            <a:ext cx="13716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58E-6 L -0.15782 0.1056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00" y="5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58E-6 L -0.55782 0.1833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00" y="9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58E-6 L -0.11615 0.338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00" y="1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58E-6 L -0.51615 0.3832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00" y="19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RAN LAN PHUONG\Pictures\77.jpg"/>
          <p:cNvPicPr>
            <a:picLocks noChangeAspect="1" noChangeArrowheads="1"/>
          </p:cNvPicPr>
          <p:nvPr/>
        </p:nvPicPr>
        <p:blipFill>
          <a:blip r:embed="rId3" cstate="print"/>
          <a:srcRect r="11504"/>
          <a:stretch>
            <a:fillRect/>
          </a:stretch>
        </p:blipFill>
        <p:spPr bwMode="auto">
          <a:xfrm>
            <a:off x="203200" y="0"/>
            <a:ext cx="8940800" cy="6553200"/>
          </a:xfrm>
          <a:prstGeom prst="rect">
            <a:avLst/>
          </a:prstGeom>
          <a:noFill/>
        </p:spPr>
      </p:pic>
      <p:sp>
        <p:nvSpPr>
          <p:cNvPr id="3" name="Rounded Rectangular Callout 2"/>
          <p:cNvSpPr/>
          <p:nvPr/>
        </p:nvSpPr>
        <p:spPr>
          <a:xfrm>
            <a:off x="228600" y="2514600"/>
            <a:ext cx="2895600" cy="838200"/>
          </a:xfrm>
          <a:prstGeom prst="wedgeRoundRectCallout">
            <a:avLst>
              <a:gd name="adj1" fmla="val 63048"/>
              <a:gd name="adj2" fmla="val 104291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cắn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866968" y="5978013"/>
            <a:ext cx="60960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543800" y="6019800"/>
            <a:ext cx="53340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5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RAN LAN PHUONG\Pictures\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28600"/>
            <a:ext cx="8610600" cy="6477000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3886200" y="5638800"/>
            <a:ext cx="533400" cy="609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8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800600" y="5638800"/>
            <a:ext cx="533400" cy="609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5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3" name="组合 5"/>
          <p:cNvGrpSpPr/>
          <p:nvPr/>
        </p:nvGrpSpPr>
        <p:grpSpPr>
          <a:xfrm>
            <a:off x="3352800" y="1447800"/>
            <a:ext cx="2673928" cy="1981201"/>
            <a:chOff x="3721916" y="2197852"/>
            <a:chExt cx="3021785" cy="3723225"/>
          </a:xfrm>
        </p:grpSpPr>
        <p:sp>
          <p:nvSpPr>
            <p:cNvPr id="4" name="椭圆 6"/>
            <p:cNvSpPr/>
            <p:nvPr/>
          </p:nvSpPr>
          <p:spPr>
            <a:xfrm>
              <a:off x="3721916" y="2197852"/>
              <a:ext cx="3021785" cy="3723225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7"/>
            <p:cNvSpPr txBox="1"/>
            <p:nvPr/>
          </p:nvSpPr>
          <p:spPr>
            <a:xfrm>
              <a:off x="3900055" y="2761992"/>
              <a:ext cx="2757457" cy="2082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6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zh-CN" alt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76200" y="-79791"/>
            <a:ext cx="3022600" cy="1679991"/>
          </a:xfrm>
          <a:prstGeom prst="rect">
            <a:avLst/>
          </a:prstGeom>
        </p:spPr>
      </p:pic>
      <p:pic>
        <p:nvPicPr>
          <p:cNvPr id="4098" name="Picture 2" descr="C:\Users\TRAN LAN PHUONG\Pictures\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600201"/>
            <a:ext cx="8229600" cy="3392488"/>
          </a:xfrm>
          <a:prstGeom prst="rect">
            <a:avLst/>
          </a:prstGeom>
          <a:noFill/>
        </p:spPr>
      </p:pic>
      <p:sp>
        <p:nvSpPr>
          <p:cNvPr id="4" name="Rounded Rectangle 3"/>
          <p:cNvSpPr/>
          <p:nvPr/>
        </p:nvSpPr>
        <p:spPr>
          <a:xfrm>
            <a:off x="7467600" y="2667000"/>
            <a:ext cx="4572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467600" y="3276600"/>
            <a:ext cx="53340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3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467600" y="3810000"/>
            <a:ext cx="533400" cy="4572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467600" y="4343400"/>
            <a:ext cx="533400" cy="533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1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RAN LAN PHUONG\Pictures\14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81000"/>
            <a:ext cx="8382000" cy="60198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1905000"/>
            <a:ext cx="2651202" cy="1718259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:a16="http://schemas.microsoft.com/office/drawing/2014/main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0"/>
            <a:ext cx="1667222" cy="14462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057400"/>
            <a:ext cx="2651202" cy="17182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4648200"/>
            <a:ext cx="2651202" cy="17182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962400"/>
            <a:ext cx="2743200" cy="202305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58E-6 L -0.09948 0.15009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0694E-6 L -0.575 0.1665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00" y="8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58E-6 L -0.28282 0.5386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00" y="2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58E-6 L -0.54948 0.472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00" y="2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TRAN LAN PHUONG\Pictures\7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304800"/>
            <a:ext cx="7239000" cy="3581400"/>
          </a:xfrm>
          <a:prstGeom prst="rect">
            <a:avLst/>
          </a:prstGeom>
          <a:noFill/>
        </p:spPr>
      </p:pic>
      <p:sp>
        <p:nvSpPr>
          <p:cNvPr id="3" name="Rounded Rectangle 2"/>
          <p:cNvSpPr/>
          <p:nvPr/>
        </p:nvSpPr>
        <p:spPr>
          <a:xfrm>
            <a:off x="3581400" y="2819400"/>
            <a:ext cx="685800" cy="533400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343400" y="2819400"/>
            <a:ext cx="685800" cy="533400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029200" y="2819400"/>
            <a:ext cx="685800" cy="533400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715000" y="2819400"/>
            <a:ext cx="685800" cy="533400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477000" y="2819400"/>
            <a:ext cx="685800" cy="533400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162800" y="2819400"/>
            <a:ext cx="685800" cy="533400"/>
          </a:xfrm>
          <a:prstGeom prst="roundRect">
            <a:avLst>
              <a:gd name="adj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"/>
            <a:ext cx="48768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 descr="C:\Users\TRAN LAN PHUONG\Pictures\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1143000"/>
            <a:ext cx="2438400" cy="1524000"/>
          </a:xfrm>
          <a:prstGeom prst="rect">
            <a:avLst/>
          </a:prstGeom>
          <a:noFill/>
        </p:spPr>
      </p:pic>
      <p:pic>
        <p:nvPicPr>
          <p:cNvPr id="4100" name="Picture 4" descr="C:\Users\TRAN LAN PHUONG\Pictures\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3200400"/>
            <a:ext cx="2057400" cy="685800"/>
          </a:xfrm>
          <a:prstGeom prst="rect">
            <a:avLst/>
          </a:prstGeom>
          <a:noFill/>
        </p:spPr>
      </p:pic>
      <p:pic>
        <p:nvPicPr>
          <p:cNvPr id="4101" name="Picture 5" descr="C:\Users\TRAN LAN PHUONG\Pictures\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5257800"/>
            <a:ext cx="1657350" cy="625475"/>
          </a:xfrm>
          <a:prstGeom prst="rect">
            <a:avLst/>
          </a:prstGeom>
          <a:noFill/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963A57-3994-49B6-A744-7C440740DBBF}"/>
              </a:ext>
            </a:extLst>
          </p:cNvPr>
          <p:cNvCxnSpPr>
            <a:cxnSpLocks/>
          </p:cNvCxnSpPr>
          <p:nvPr/>
        </p:nvCxnSpPr>
        <p:spPr>
          <a:xfrm>
            <a:off x="4648200" y="1828800"/>
            <a:ext cx="2209800" cy="190500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B963A57-3994-49B6-A744-7C440740DBBF}"/>
              </a:ext>
            </a:extLst>
          </p:cNvPr>
          <p:cNvCxnSpPr>
            <a:cxnSpLocks/>
          </p:cNvCxnSpPr>
          <p:nvPr/>
        </p:nvCxnSpPr>
        <p:spPr>
          <a:xfrm>
            <a:off x="4724400" y="3733800"/>
            <a:ext cx="2209800" cy="190500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B963A57-3994-49B6-A744-7C440740DBB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000500" y="2705100"/>
            <a:ext cx="3581400" cy="213360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TRAN LAN PHUONG\Pictures\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0"/>
            <a:ext cx="6045200" cy="6565900"/>
          </a:xfrm>
          <a:prstGeom prst="rect">
            <a:avLst/>
          </a:prstGeom>
          <a:noFill/>
        </p:spPr>
      </p:pic>
      <p:pic>
        <p:nvPicPr>
          <p:cNvPr id="7171" name="Picture 3" descr="C:\Users\TRAN LAN PHUONG\Pictures\1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7000" y="1066800"/>
            <a:ext cx="2312963" cy="1371600"/>
          </a:xfrm>
          <a:prstGeom prst="rect">
            <a:avLst/>
          </a:prstGeom>
          <a:noFill/>
        </p:spPr>
      </p:pic>
      <p:pic>
        <p:nvPicPr>
          <p:cNvPr id="7172" name="Picture 4" descr="C:\Users\TRAN LAN PHUONG\Pictures\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3429000"/>
            <a:ext cx="1905000" cy="609600"/>
          </a:xfrm>
          <a:prstGeom prst="rect">
            <a:avLst/>
          </a:prstGeom>
          <a:noFill/>
        </p:spPr>
      </p:pic>
      <p:pic>
        <p:nvPicPr>
          <p:cNvPr id="7173" name="Picture 5" descr="C:\Users\TRAN LAN PHUONG\Pictures\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5562600"/>
            <a:ext cx="1676400" cy="549275"/>
          </a:xfrm>
          <a:prstGeom prst="rect">
            <a:avLst/>
          </a:prstGeom>
          <a:noFill/>
        </p:spPr>
      </p:pic>
      <p:pic>
        <p:nvPicPr>
          <p:cNvPr id="6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2" name="组合 5"/>
          <p:cNvGrpSpPr/>
          <p:nvPr/>
        </p:nvGrpSpPr>
        <p:grpSpPr>
          <a:xfrm>
            <a:off x="3048000" y="1828800"/>
            <a:ext cx="2673928" cy="2423848"/>
            <a:chOff x="3721916" y="2197852"/>
            <a:chExt cx="3021785" cy="4555081"/>
          </a:xfrm>
        </p:grpSpPr>
        <p:sp>
          <p:nvSpPr>
            <p:cNvPr id="8" name="椭圆 6"/>
            <p:cNvSpPr/>
            <p:nvPr/>
          </p:nvSpPr>
          <p:spPr>
            <a:xfrm>
              <a:off x="3721916" y="2197852"/>
              <a:ext cx="3021785" cy="3723225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7"/>
            <p:cNvSpPr txBox="1"/>
            <p:nvPr/>
          </p:nvSpPr>
          <p:spPr>
            <a:xfrm>
              <a:off x="3900055" y="2761992"/>
              <a:ext cx="2757456" cy="3990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6600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  <a:p>
              <a:pPr algn="ctr"/>
              <a:endParaRPr lang="zh-CN" alt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lớp 1( năm học 2020-2021)\11- K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362200" cy="685800"/>
          </a:xfrm>
          <a:prstGeom prst="rect">
            <a:avLst/>
          </a:prstGeom>
          <a:noFill/>
        </p:spPr>
      </p:pic>
      <p:pic>
        <p:nvPicPr>
          <p:cNvPr id="8194" name="Picture 2" descr="C:\Users\TRAN LAN PHUONG\Pictures\19.jpg"/>
          <p:cNvPicPr>
            <a:picLocks noChangeAspect="1" noChangeArrowheads="1"/>
          </p:cNvPicPr>
          <p:nvPr/>
        </p:nvPicPr>
        <p:blipFill>
          <a:blip r:embed="rId4" cstate="print"/>
          <a:srcRect b="25000"/>
          <a:stretch>
            <a:fillRect/>
          </a:stretch>
        </p:blipFill>
        <p:spPr bwMode="auto">
          <a:xfrm>
            <a:off x="3048000" y="0"/>
            <a:ext cx="3657600" cy="6858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pic>
        <p:nvPicPr>
          <p:cNvPr id="8196" name="Picture 4" descr="C:\Users\TRAN LAN PHUONG\Pictures\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838200"/>
            <a:ext cx="4495800" cy="6019800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/>
          <a:srcRect t="7792" r="16129" b="3896"/>
          <a:stretch>
            <a:fillRect/>
          </a:stretch>
        </p:blipFill>
        <p:spPr bwMode="auto">
          <a:xfrm>
            <a:off x="5867400" y="1143000"/>
            <a:ext cx="25146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ounded Rectangle 10"/>
          <p:cNvSpPr/>
          <p:nvPr/>
        </p:nvSpPr>
        <p:spPr>
          <a:xfrm>
            <a:off x="7543800" y="1219200"/>
            <a:ext cx="609600" cy="4572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543800" y="2971800"/>
            <a:ext cx="609600" cy="4572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543800" y="4572000"/>
            <a:ext cx="609600" cy="4572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0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543800" y="6324600"/>
            <a:ext cx="609600" cy="381000"/>
          </a:xfrm>
          <a:prstGeom prst="roundRect">
            <a:avLst>
              <a:gd name="adj" fmla="val 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3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TRAN LAN PHUONG\Pictures\b11-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28600"/>
            <a:ext cx="2362200" cy="1238250"/>
          </a:xfrm>
          <a:prstGeom prst="rect">
            <a:avLst/>
          </a:prstGeom>
          <a:noFill/>
        </p:spPr>
      </p:pic>
      <p:pic>
        <p:nvPicPr>
          <p:cNvPr id="1027" name="Picture 3" descr="C:\Users\TRAN LAN PHUONG\Pictures\2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2057400"/>
            <a:ext cx="7467599" cy="266699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133600" y="27432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5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38600" y="403860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4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3600" y="4038600"/>
            <a:ext cx="114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5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14800" y="27432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4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14800" y="3352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0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09800" y="3352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0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19800" y="27432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3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43600" y="3352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0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43600" y="39624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= 3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48600" y="27432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2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48600" y="33528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0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48600" y="3962400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2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77062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</TotalTime>
  <Words>118</Words>
  <Application>Microsoft Office PowerPoint</Application>
  <PresentationFormat>On-screen Show (4:3)</PresentationFormat>
  <Paragraphs>63</Paragraphs>
  <Slides>16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微软雅黑</vt:lpstr>
      <vt:lpstr>宋体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Vuong</dc:creator>
  <cp:lastModifiedBy>NhuTran</cp:lastModifiedBy>
  <cp:revision>76</cp:revision>
  <dcterms:created xsi:type="dcterms:W3CDTF">2020-08-14T12:58:13Z</dcterms:created>
  <dcterms:modified xsi:type="dcterms:W3CDTF">2022-11-18T16:32:41Z</dcterms:modified>
</cp:coreProperties>
</file>